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F650-9E4F-4EBF-BA19-28D2F16F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4173F0-AFB7-4F84-B760-AB917D3C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4ADB6-AE35-40E1-80E8-2C63EDC77C9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9866D-D639-4B7F-AA4B-C7E8676CD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58C9C-31D9-41DA-BD38-4ADD139ED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193C-E586-4432-9D8A-F915953F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4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DF7435-0C94-4FE7-AF7D-1C10F93B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FC3C8-CDB1-4BD3-A8F5-4B1ABA6D3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53535-888F-431A-BA4A-C489017DCA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4ADB6-AE35-40E1-80E8-2C63EDC77C9E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23378-687D-4FA3-8AE8-FAFD46C6E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F66FA-C543-446B-9977-45C58FD97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1193C-E586-4432-9D8A-F915953F0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1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106EAF-B757-4450-8DF9-26F631CC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𝐂𝐥𝐢𝐦𝐚𝐭𝐞 𝐀𝐜𝐭𝐢𝐯𝐢𝐬𝐦:𝐀 𝐜𝐢𝐯𝐢𝐥 𝐒𝐨𝐜𝐢𝐞𝐭𝐲 𝐄𝐧𝐠𝐚𝐠𝐞𝐦𝐞𝐧𝐭 𝐀𝐬𝐬𝐞𝐬𝐬𝐦𝐞𝐧𝐭 𝐢𝐧 𝐌𝐲𝐚𝐧𝐦𝐚𝐫</a:t>
            </a:r>
            <a:endParaRPr lang="en-US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0A80D5-0663-4D17-B138-357E3B0BFF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9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54ECCC-0E88-46A2-8DF2-DEA1FA202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Limitations of the research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703FB8-4D2F-4A20-83F7-F5733ED879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586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E758C0-BE98-4C73-8970-4664B9BFA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Climate Governance framework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E03F5D-14E9-473B-AC4D-2C65CC58CB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34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2B80C2-5F55-482A-BD9F-A9840F39F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/>
              <a:t>Latest updates from State Counsellor Aung San Suu Kyi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4FA502-CB6E-45F0-99DD-DA8C2F3C94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259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8B9D13-4B6A-4CA1-A8BC-5FE9F0243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Main mitigation objectives in INDC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C123B-035C-4EE3-86EC-B60F9B0355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60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4F167E0-7BB7-487A-912A-0D4439433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Civil Society Organisations history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03B532-2BAF-48AE-8561-689ED5B142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5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3A6DCF-85F6-4EA1-B951-BE5F28E6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Myanmar Civil society development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EC7661-8ADE-48EA-800A-550AE394BC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72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AF019A-E399-4382-B272-32DAA92D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 for purpose of study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683E49-C428-4D32-9D36-2D2667FAB0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89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20C49D-7F6E-4065-82E1-F6330430C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Peaceful protests to address climate change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6B3D8-396C-4619-800A-23C4B61248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25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B9D51D-6C6C-44E0-8003-688D2D1D3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Youth led civil society profile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6B7703-D7BE-474D-BDAA-F860487C5A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74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03CD26-CBE8-4F1D-A841-3D2FC5FF3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Perceived political context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C221E-C866-4297-92A6-7CDE05D03E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24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41ADBC-5373-446F-901A-53D92D85A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</a:t>
            </a:r>
            <a:r>
              <a:rPr lang="en-US"/>
              <a:t>mate change -  A global priority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DB6B5F-979C-4867-949A-66AA14F8EE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42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A5BC582-2212-46B7-9808-9D391C21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Perceived climate impacts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7727B0-1732-432E-924E-1642E695A5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811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BB9D2C-1F72-44EC-B3FB-36A9E1A01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Perceived climate impacts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7FA9ED-54C5-42F0-84F9-5FC9E010BA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04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D2AE7B-538B-484F-8979-1D12C3557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/>
              <a:t>Activities arranged by CSOs</a:t>
            </a:r>
            <a:endParaRPr lang="en-US" sz="60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B8BB99-E58A-48B6-8DAD-467BF8227A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41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A6CBC3-A65C-4412-9E22-5D5D3293F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Meteorology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083592-EB05-42B6-B0AE-047BAC2743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84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1E62A9-C505-420E-AA8C-E9B5FC19F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quality monitoring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386F4D-3E93-45BB-B037-6ECA66E06C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87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7DF76A-EC5A-4E21-8E9D-849519EA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Forestry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0A6D63-A089-41E9-AAFB-AAEA968E4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5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9A203A-12DD-421E-B61E-D4452E7A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Organic farming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D1AC8-C19D-4601-A469-F8C535417C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28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D5CAC5-91D4-487C-8A69-1D33C862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Sustainable waste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EDC43-5BB5-4CDA-A147-3EEE928FED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97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F7250A-A012-45C0-82B1-3E4FA169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Communication tools used by youth led civil society organisations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40A90-9559-4800-ADBE-35C8B93E95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91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D02C6A-E55F-4E74-84AA-8E994873B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Strengths of youth led civil societies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26977-03EC-4EC3-A8AC-8FCDF5D473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21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BD67BB9-3C56-42BE-AA64-3CDC98D88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the research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B50119-F51D-4290-B75B-03DAA3C77B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319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F34E3A-FBE8-4A28-936C-263129E6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Challenges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C1CAB-5BEF-4306-A567-2AF4EF6DF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80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0744AB5-569C-41D1-BC7C-2B01D204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Women involvement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755B9-27A2-4330-AAF6-6E3B6871FB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72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66FD60-D19E-4DF6-9E8D-1E933362E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Policy &amp; Registration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C01D32-EFC9-43C8-A0D2-59B1797690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840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F6C262-B731-4982-8BEF-A8D9BA522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 for local donors and INGO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365390-08E9-40FE-B27D-A31962AFB0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84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0DD702-F718-4F24-8112-E5F2E46F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Recommendations for youth led CSOs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E690CB-0EDC-48B7-A2DD-D385A60FB3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59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51896E-1AA7-4BC7-A55E-A4D30CE84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89247-1651-4D04-B191-877D329279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569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C1C171-54AC-4048-8133-9E474240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Platform Climate Justice working group Facebook Group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930AA-75A4-4F7F-A487-D725A90D1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8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AA84A1-9C28-4301-8E62-A9D616A9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EDD58-FA69-4547-BDB9-37B6274DAE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1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E48EA6-40CD-41DC-B686-635282C1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Ayeyawardy region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D44529-D78A-4464-810D-991F72DF6D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982F21-6D71-4000-8AEE-EF61D8FD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Dry zone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C74C2E-BF48-46D1-9B26-7E35C4D7A4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9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FBEDBE-752E-4E05-B439-12C151965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Kayin State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A7C6B1-ABBF-4609-95F9-1A940FF4E9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171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91ABAE-9D75-4C1E-A38F-F61BC6F87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ECACB-EE01-4254-981D-FD19DB357A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79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E1F9263-C07C-47EB-A1BD-CA28E493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Civil Society organisations interviewed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54BBE4-47C4-4798-BEE7-A0BA05A827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6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Widescreen</PresentationFormat>
  <Paragraphs>35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 Theme</vt:lpstr>
      <vt:lpstr>𝐂𝐥𝐢𝐦𝐚𝐭𝐞 𝐀𝐜𝐭𝐢𝐯𝐢𝐬𝐦:𝐀 𝐜𝐢𝐯𝐢𝐥 𝐒𝐨𝐜𝐢𝐞𝐭𝐲 𝐄𝐧𝐠𝐚𝐠𝐞𝐦𝐞𝐧𝐭 𝐀𝐬𝐬𝐞𝐬𝐬𝐦𝐞𝐧𝐭 𝐢𝐧 𝐌𝐲𝐚𝐧𝐦𝐚𝐫</vt:lpstr>
      <vt:lpstr>Climate change -  A global priority</vt:lpstr>
      <vt:lpstr>Purpose of the research</vt:lpstr>
      <vt:lpstr>Locations</vt:lpstr>
      <vt:lpstr>Ayeyawardy region</vt:lpstr>
      <vt:lpstr>Dry zone</vt:lpstr>
      <vt:lpstr>Kayin State</vt:lpstr>
      <vt:lpstr>Methodology</vt:lpstr>
      <vt:lpstr>Civil Society organisations interviewed</vt:lpstr>
      <vt:lpstr>Limitations of the research</vt:lpstr>
      <vt:lpstr>Climate Governance framework</vt:lpstr>
      <vt:lpstr>Latest updates from State Counsellor Aung San Suu Kyi</vt:lpstr>
      <vt:lpstr>Main mitigation objectives in INDC</vt:lpstr>
      <vt:lpstr>Civil Society Organisations history</vt:lpstr>
      <vt:lpstr>Myanmar Civil society development</vt:lpstr>
      <vt:lpstr>Definition for purpose of study</vt:lpstr>
      <vt:lpstr>Peaceful protests to address climate change</vt:lpstr>
      <vt:lpstr>Youth led civil society profile</vt:lpstr>
      <vt:lpstr>Perceived political context</vt:lpstr>
      <vt:lpstr>Perceived climate impacts</vt:lpstr>
      <vt:lpstr>Perceived climate impacts</vt:lpstr>
      <vt:lpstr>Activities arranged by CSOs</vt:lpstr>
      <vt:lpstr>Meteorology</vt:lpstr>
      <vt:lpstr>Air quality monitoring</vt:lpstr>
      <vt:lpstr>Forestry</vt:lpstr>
      <vt:lpstr>Organic farming</vt:lpstr>
      <vt:lpstr>Sustainable waste management</vt:lpstr>
      <vt:lpstr>Communication tools used by youth led civil society organisations</vt:lpstr>
      <vt:lpstr>Strengths of youth led civil societies</vt:lpstr>
      <vt:lpstr>Challenges</vt:lpstr>
      <vt:lpstr>Women involvement</vt:lpstr>
      <vt:lpstr>Policy &amp; Registration</vt:lpstr>
      <vt:lpstr>Recommendations for local donors and INGO</vt:lpstr>
      <vt:lpstr>Recommendations for youth led CSOs</vt:lpstr>
      <vt:lpstr>PowerPoint Presentation</vt:lpstr>
      <vt:lpstr>Global Platform Climate Justice working group Facebook Group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𝐂𝐥𝐢𝐦𝐚𝐭𝐞 𝐀𝐜𝐭𝐢𝐯𝐢𝐬𝐦:𝐀 𝐜𝐢𝐯𝐢𝐥 𝐒𝐨𝐜𝐢𝐞𝐭𝐲 𝐄𝐧𝐠𝐚𝐠𝐞𝐦𝐞𝐧𝐭 𝐀𝐬𝐬𝐞𝐬𝐬𝐦𝐞𝐧𝐭 𝐢𝐧 𝐌𝐲𝐚𝐧𝐦𝐚𝐫</dc:title>
  <dc:creator>Aung Kyaw Moe</dc:creator>
  <cp:lastModifiedBy>Aung Kyaw Moe</cp:lastModifiedBy>
  <cp:revision>1</cp:revision>
  <dcterms:created xsi:type="dcterms:W3CDTF">2021-01-14T07:07:31Z</dcterms:created>
  <dcterms:modified xsi:type="dcterms:W3CDTF">2021-01-14T07:07:31Z</dcterms:modified>
</cp:coreProperties>
</file>